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2" r:id="rId8"/>
    <p:sldId id="263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3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54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6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9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56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3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7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8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4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4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8D102-164C-4A87-A9B6-AAA8AC667218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D724B-ECBC-4B8F-816A-B50776F4D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1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2778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DATAMINING TECHNIQUES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88" t="12741" r="13923" b="-1731"/>
          <a:stretch/>
        </p:blipFill>
        <p:spPr>
          <a:xfrm>
            <a:off x="1214510" y="1325563"/>
            <a:ext cx="9509761" cy="58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87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97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878" r="13275"/>
          <a:stretch/>
        </p:blipFill>
        <p:spPr>
          <a:xfrm>
            <a:off x="838200" y="133643"/>
            <a:ext cx="9608235" cy="672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16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1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6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80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40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8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2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74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5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770" r="12950"/>
          <a:stretch/>
        </p:blipFill>
        <p:spPr>
          <a:xfrm>
            <a:off x="1151206" y="0"/>
            <a:ext cx="9664504" cy="67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59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65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5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0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7963" y="154744"/>
            <a:ext cx="11784037" cy="6703255"/>
          </a:xfrm>
        </p:spPr>
        <p:txBody>
          <a:bodyPr/>
          <a:lstStyle/>
          <a:p>
            <a:r>
              <a:rPr lang="en-US" dirty="0"/>
              <a:t>Regression:</a:t>
            </a:r>
          </a:p>
          <a:p>
            <a:r>
              <a:rPr lang="en-US" dirty="0"/>
              <a:t>Regression analysis is the data mining process is used to identify and analyze the relationship between variables because of the presence of the other factor.</a:t>
            </a:r>
          </a:p>
          <a:p>
            <a:r>
              <a:rPr lang="en-US" dirty="0"/>
              <a:t>Outer detection:</a:t>
            </a:r>
          </a:p>
          <a:p>
            <a:r>
              <a:rPr lang="en-US" dirty="0"/>
              <a:t>This type of data mining technique relates to the observation of data items in the data set, which do not match an expected pattern or expected behavior. </a:t>
            </a:r>
          </a:p>
          <a:p>
            <a:r>
              <a:rPr lang="en-US" dirty="0"/>
              <a:t>Sequential Patterns:</a:t>
            </a:r>
          </a:p>
          <a:p>
            <a:r>
              <a:rPr lang="en-US"/>
              <a:t>The sequential pattern is a data mining technique specialized for evaluating sequential data to discover sequential </a:t>
            </a:r>
            <a:r>
              <a:rPr lang="en-US"/>
              <a:t>patterns</a:t>
            </a:r>
            <a:r>
              <a:rPr lang="en-US" smtClean="0"/>
              <a:t>.</a:t>
            </a:r>
          </a:p>
          <a:p>
            <a:r>
              <a:rPr lang="en-US"/>
              <a:t>Prediction:</a:t>
            </a:r>
          </a:p>
          <a:p>
            <a:r>
              <a:rPr lang="en-US"/>
              <a:t>Prediction used a combination of other data mining techniques such as trends, clustering, classification, etc. It analyzes past events or instances in the right sequence to predict a future event.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5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6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5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90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36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62</Words>
  <Application>Microsoft Office PowerPoint</Application>
  <PresentationFormat>Widescreen</PresentationFormat>
  <Paragraphs>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DATAMINING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DATAMINING TECHNIQUES</dc:title>
  <dc:creator>Windows User</dc:creator>
  <cp:lastModifiedBy>Windows User</cp:lastModifiedBy>
  <cp:revision>5</cp:revision>
  <dcterms:created xsi:type="dcterms:W3CDTF">2022-04-03T10:32:34Z</dcterms:created>
  <dcterms:modified xsi:type="dcterms:W3CDTF">2022-04-03T10:55:49Z</dcterms:modified>
</cp:coreProperties>
</file>